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egistru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ev.INFO1\Desktop\CHIRA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Foaie1!$C$2</c:f>
              <c:strCache>
                <c:ptCount val="1"/>
                <c:pt idx="0">
                  <c:v>PARTICIPANTI LA CONCURS</c:v>
                </c:pt>
              </c:strCache>
            </c:strRef>
          </c:tx>
          <c:explosion val="25"/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Foaie1!$C$3:$C$7</c:f>
              <c:numCache>
                <c:formatCode>General</c:formatCode>
                <c:ptCount val="5"/>
                <c:pt idx="1">
                  <c:v>30</c:v>
                </c:pt>
                <c:pt idx="2">
                  <c:v>43</c:v>
                </c:pt>
                <c:pt idx="3">
                  <c:v>34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Foaie1!$D$2</c:f>
              <c:strCache>
                <c:ptCount val="1"/>
              </c:strCache>
            </c:strRef>
          </c:tx>
          <c:explosion val="25"/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Foaie1!$D$3:$D$7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7</c:v>
                </c:pt>
                <c:pt idx="3">
                  <c:v>3</c:v>
                </c:pt>
                <c:pt idx="4">
                  <c:v>9</c:v>
                </c:pt>
              </c:numCache>
            </c:numRef>
          </c:val>
        </c:ser>
        <c:ser>
          <c:idx val="2"/>
          <c:order val="2"/>
          <c:tx>
            <c:strRef>
              <c:f>Foaie1!$E$2</c:f>
              <c:strCache>
                <c:ptCount val="1"/>
              </c:strCache>
            </c:strRef>
          </c:tx>
          <c:explosion val="25"/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Foaie1!$E$3:$E$7</c:f>
              <c:numCache>
                <c:formatCode>General</c:formatCode>
                <c:ptCount val="5"/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o-RO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Foaie1!$C$2</c:f>
              <c:strCache>
                <c:ptCount val="1"/>
                <c:pt idx="0">
                  <c:v>PARTICIPANTI LA CONCURS</c:v>
                </c:pt>
              </c:strCache>
            </c:strRef>
          </c:tx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Foaie1!$C$3:$C$7</c:f>
              <c:numCache>
                <c:formatCode>General</c:formatCode>
                <c:ptCount val="5"/>
                <c:pt idx="1">
                  <c:v>30</c:v>
                </c:pt>
                <c:pt idx="2">
                  <c:v>43</c:v>
                </c:pt>
                <c:pt idx="3">
                  <c:v>34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Foaie1!$D$2</c:f>
              <c:strCache>
                <c:ptCount val="1"/>
              </c:strCache>
            </c:strRef>
          </c:tx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Foaie1!$D$3:$D$7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7</c:v>
                </c:pt>
                <c:pt idx="3">
                  <c:v>3</c:v>
                </c:pt>
                <c:pt idx="4">
                  <c:v>9</c:v>
                </c:pt>
              </c:numCache>
            </c:numRef>
          </c:val>
        </c:ser>
        <c:ser>
          <c:idx val="2"/>
          <c:order val="2"/>
          <c:tx>
            <c:strRef>
              <c:f>Foaie1!$E$2</c:f>
              <c:strCache>
                <c:ptCount val="1"/>
              </c:strCache>
            </c:strRef>
          </c:tx>
          <c:cat>
            <c:strRef>
              <c:f>Foaie1!$B$3:$B$7</c:f>
              <c:strCache>
                <c:ptCount val="5"/>
                <c:pt idx="0">
                  <c:v>CLASA        NR.COPII</c:v>
                </c:pt>
                <c:pt idx="1">
                  <c:v>CLS. A V-A</c:v>
                </c:pt>
                <c:pt idx="2">
                  <c:v>CLS. A VI-A</c:v>
                </c:pt>
                <c:pt idx="3">
                  <c:v>CLS. A VII-A</c:v>
                </c:pt>
                <c:pt idx="4">
                  <c:v>CLS. A VIII-A</c:v>
                </c:pt>
              </c:strCache>
            </c:strRef>
          </c:cat>
          <c:val>
            <c:numRef>
              <c:f>Foaie1!$E$3:$E$7</c:f>
              <c:numCache>
                <c:formatCode>General</c:formatCode>
                <c:ptCount val="5"/>
              </c:numCache>
            </c:numRef>
          </c:val>
        </c:ser>
        <c:shape val="box"/>
        <c:axId val="58718080"/>
        <c:axId val="62922752"/>
        <c:axId val="0"/>
      </c:bar3DChart>
      <c:catAx>
        <c:axId val="58718080"/>
        <c:scaling>
          <c:orientation val="minMax"/>
        </c:scaling>
        <c:axPos val="b"/>
        <c:tickLblPos val="nextTo"/>
        <c:crossAx val="62922752"/>
        <c:crosses val="autoZero"/>
        <c:auto val="1"/>
        <c:lblAlgn val="ctr"/>
        <c:lblOffset val="100"/>
      </c:catAx>
      <c:valAx>
        <c:axId val="62922752"/>
        <c:scaling>
          <c:orientation val="minMax"/>
        </c:scaling>
        <c:axPos val="l"/>
        <c:majorGridlines/>
        <c:numFmt formatCode="General" sourceLinked="1"/>
        <c:tickLblPos val="nextTo"/>
        <c:crossAx val="587180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9251F-5382-45CB-B068-2D159E32AF68}" type="datetimeFigureOut">
              <a:rPr lang="ro-RO" smtClean="0"/>
              <a:pPr/>
              <a:t>07.04.2012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2B4B0-962A-4455-A661-A86CAAFE6734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ă 3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ă 1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Expunere pe ecran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Temă Office</vt:lpstr>
      <vt:lpstr>Diapozitivul 1</vt:lpstr>
      <vt:lpstr>Diapozitivul 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2012-04-07T07:22:32Z</dcterms:created>
  <dcterms:modified xsi:type="dcterms:W3CDTF">2012-04-07T07:27:50Z</dcterms:modified>
</cp:coreProperties>
</file>